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1B7B"/>
    <a:srgbClr val="B27548"/>
    <a:srgbClr val="825534"/>
    <a:srgbClr val="9B6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A4FABB54-7F01-C7CE-2ECD-907828E4E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" y="2779592"/>
            <a:ext cx="6736080" cy="29019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13" name="텍스트 개체 틀 11">
            <a:extLst>
              <a:ext uri="{FF2B5EF4-FFF2-40B4-BE49-F238E27FC236}">
                <a16:creationId xmlns:a16="http://schemas.microsoft.com/office/drawing/2014/main" id="{235F53C7-9DE4-F2E5-85B8-6C73E0602C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" y="2372300"/>
            <a:ext cx="6736080" cy="366712"/>
          </a:xfr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Presentation Title</a:t>
            </a:r>
            <a:endParaRPr lang="ko-KR" altLang="en-US" dirty="0"/>
          </a:p>
        </p:txBody>
      </p:sp>
      <p:pic>
        <p:nvPicPr>
          <p:cNvPr id="3" name="그림 2" descr="텍스트, 스크린샷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D6934B2-76A8-F0EE-35FF-191077A25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9"/>
          <a:stretch>
            <a:fillRect/>
          </a:stretch>
        </p:blipFill>
        <p:spPr>
          <a:xfrm>
            <a:off x="0" y="0"/>
            <a:ext cx="6858000" cy="2357060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8157E2B-73D7-3741-A434-B1422574AE6E}"/>
              </a:ext>
            </a:extLst>
          </p:cNvPr>
          <p:cNvSpPr/>
          <p:nvPr userDrawn="1"/>
        </p:nvSpPr>
        <p:spPr>
          <a:xfrm>
            <a:off x="180340" y="426720"/>
            <a:ext cx="1297197" cy="546851"/>
          </a:xfrm>
          <a:prstGeom prst="roundRect">
            <a:avLst/>
          </a:prstGeom>
          <a:solidFill>
            <a:srgbClr val="761B7B"/>
          </a:solidFill>
          <a:ln>
            <a:solidFill>
              <a:srgbClr val="761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8A3DDE0-A67E-D8B9-C505-4673CCFB0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660" y="461001"/>
            <a:ext cx="1269257" cy="49733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altLang="ko-KR" dirty="0"/>
              <a:t>Presentation Number</a:t>
            </a:r>
            <a:endParaRPr lang="ko-KR" altLang="en-US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14F344B-9EC6-02FE-A088-CC8818DB11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" y="3095127"/>
            <a:ext cx="6735763" cy="29019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altLang="ko-KR" dirty="0"/>
              <a:t>Affiliation, Country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664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2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79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90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92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59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18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00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9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50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32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6F4A7-8734-49F2-95F3-209154FCD02D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39491-D28C-48F2-9E7D-3CF706CF9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01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71E3C715-B8B1-88E0-2EA2-17BF786E1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2DD897AD-5709-285D-1767-17C9F1DB5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979D140D-6492-4EC8-98DB-250CB35AB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ABA7978F-969E-DB3F-E0BB-B69E75AC7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A6BFE-5E4A-BBEE-4D58-977004918E11}"/>
              </a:ext>
            </a:extLst>
          </p:cNvPr>
          <p:cNvSpPr txBox="1"/>
          <p:nvPr/>
        </p:nvSpPr>
        <p:spPr>
          <a:xfrm>
            <a:off x="406400" y="3904595"/>
            <a:ext cx="6007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Font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DinR"/>
              </a:rPr>
              <a:t>Arial, Times New Roman</a:t>
            </a:r>
            <a:r>
              <a:rPr lang="en-US" altLang="ko-KR" dirty="0"/>
              <a:t>, etc. (Basic Fonts Only)</a:t>
            </a:r>
          </a:p>
          <a:p>
            <a:r>
              <a:rPr lang="en-US" altLang="ko-KR" b="1" dirty="0"/>
              <a:t>Font Size</a:t>
            </a:r>
            <a:r>
              <a:rPr lang="en-US" altLang="ko-KR" dirty="0"/>
              <a:t>: Minimum 18 point</a:t>
            </a:r>
          </a:p>
        </p:txBody>
      </p:sp>
    </p:spTree>
    <p:extLst>
      <p:ext uri="{BB962C8B-B14F-4D97-AF65-F5344CB8AC3E}">
        <p14:creationId xmlns:p14="http://schemas.microsoft.com/office/powerpoint/2010/main" val="85939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21</Words>
  <Application>Microsoft Office PowerPoint</Application>
  <PresentationFormat>와이드스크린</PresentationFormat>
  <Paragraphs>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DinR</vt:lpstr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Keunpyo Kim</dc:creator>
  <cp:lastModifiedBy>채련 이</cp:lastModifiedBy>
  <cp:revision>6</cp:revision>
  <dcterms:created xsi:type="dcterms:W3CDTF">2024-07-09T07:07:31Z</dcterms:created>
  <dcterms:modified xsi:type="dcterms:W3CDTF">2025-10-13T08:59:38Z</dcterms:modified>
</cp:coreProperties>
</file>